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88D9BF-B112-49DD-9667-74BEF951D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0ECFED5-9C36-488C-9C65-E58592CD6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584B84-343A-4270-8CC0-0B452FA02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FCE5E4-C440-4C2B-95F0-BED336F6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562043-9C25-498E-8604-D4F0F15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809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02F332-FD56-4042-BC07-BA603F581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4AE843-1D13-4750-891F-EA8460B2A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29387B-25A0-4E0A-8F5A-1248B7E2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F130A-0119-4257-A630-763B4B125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DD2809-7B60-407A-A5BE-29170054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1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C0C392-F582-4E9D-96D3-5F7B663349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54EABB-5A6C-424F-B80B-6A9D1AF34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434A4A-9C6B-4941-87F1-06B8742B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81384B-23F5-4D8B-9787-9D3C3079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FE54A2-2CF9-455C-BAEF-9D9FAC89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45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B7A48-A789-48F4-A3E8-02B8AF60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0F2CAE-8247-43F2-8D16-4AF71F5C1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701676-82A4-4243-8914-4AE09DA3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0D7D52-8211-435E-8D02-57B4D55D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4D5881-3DEC-4FAA-9256-031C723A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010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1FAE70-E2BE-41C6-AEE2-DBEA6DBA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A86020-B8C9-4B37-8420-328555F74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24500F-9A1A-484F-A038-DF75E0579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66F866-81EF-454F-BC15-F998D59AD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0C604C-E516-451F-8D1F-83EC9971D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607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1BC98-7A48-40E3-910A-1478E800F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37B54F-F78B-45C0-AAB7-69C72675C5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95A603-51EA-4A91-8A28-BE56354F0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D9BD89-C37A-47EA-8BB7-A0BA987D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7CD5F9-DD19-4571-B3BC-241EF3C47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64D6DA-7826-4085-8657-7AFFFDF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64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56869-111D-4857-9DCE-798E06CF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D09CF1-796A-4822-942C-C6A9270C8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6F8ABF-537B-4DF3-85D0-F3982B348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5AF512-E237-4F7F-BCDB-77846DD04B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2B8BB22-B70E-4387-8DE4-538CE866F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A25B26E-D16B-441D-84E3-CCA626D6A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510DF0-7502-4BF5-9DD1-A4E2A29E4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46FF63C-7E16-472D-94AE-596AA5F39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31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ADD616-C4EC-42C7-8A22-BE08596EE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F8DBB3-5CEC-4F09-B8AA-DF224BCC9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739E5A-0457-4D1C-8308-0FEE9396D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3C92FA-5216-4FA5-A74C-624EBBDF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33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40520D-35C0-4ACB-A831-40F91D242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DA3042-6504-4C6C-BA4A-E81180A4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608BE0-23DC-4F82-9600-A6C0137B6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61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AE6E2-E169-4390-A8D7-3D4D53F9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478F47-99A2-4B4C-B3FF-6233E1332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136D3AD-6EC1-4243-9103-640366A19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6DEB6F-49C1-43BD-90F0-A778DCEF5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30E929-0B53-4963-B247-5E2D0DEBC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9D21E5-43FF-4F05-9396-975A5DBE4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79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5155F9-8DBD-41CC-8E80-F03CE1E76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1B2B9DF-3441-498B-B954-3C020303A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1ED551-5379-4BE2-93D5-77337865C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5548B4-3110-4893-BFF2-869FA739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AB0AC4-A77B-4BFF-AB6E-9AF931BC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7A4319-E026-4535-9638-E11AE69E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03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E6451BD-17EB-49EB-94D8-8D871D21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8C54EA-51D3-4089-8741-94DF6885F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43CB8D-8A84-4F2D-A1E0-8597D4145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79B7B-FDAF-408E-AAB1-9AE8B0B37890}" type="datetimeFigureOut">
              <a:rPr lang="zh-CN" altLang="en-US" smtClean="0"/>
              <a:t>2019/9/19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B9952F-0EF7-4562-AB30-6DD907E4E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0AE35F-42CD-4FE9-9437-3A84F21C5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A0906-B2A1-4BAF-9BBA-02BA887A7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524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qnchina/IntrinsicImage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907.10830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fydeblog/p/11424404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27E018-49E3-4969-A09C-C552F69DC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Intrinsic image decomposer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18004E-EA4A-4444-A545-C55B69802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62976"/>
            <a:ext cx="9144000" cy="1655762"/>
          </a:xfrm>
        </p:spPr>
        <p:txBody>
          <a:bodyPr/>
          <a:lstStyle/>
          <a:p>
            <a:r>
              <a:rPr lang="zh-CN" altLang="en-US" dirty="0"/>
              <a:t>方阳 </a:t>
            </a:r>
            <a:endParaRPr lang="en-US" altLang="zh-CN" dirty="0"/>
          </a:p>
          <a:p>
            <a:r>
              <a:rPr lang="en-US" altLang="zh-CN" dirty="0"/>
              <a:t>2019.9.19</a:t>
            </a:r>
          </a:p>
        </p:txBody>
      </p:sp>
    </p:spTree>
    <p:extLst>
      <p:ext uri="{BB962C8B-B14F-4D97-AF65-F5344CB8AC3E}">
        <p14:creationId xmlns:p14="http://schemas.microsoft.com/office/powerpoint/2010/main" val="3478387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D7268-9955-43E2-9031-279A57AC0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dirty="0"/>
              <a:t>Revisiting Deep Intrinsic Image Decompositions</a:t>
            </a:r>
            <a:endParaRPr lang="zh-CN" altLang="en-US" sz="4000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9F40CBD-2BFC-4DF2-8EBD-8265A5230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7550" y="1355835"/>
            <a:ext cx="7896900" cy="522774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BB31A9E-2820-4120-8031-051EF1E3186B}"/>
              </a:ext>
            </a:extLst>
          </p:cNvPr>
          <p:cNvSpPr/>
          <p:nvPr/>
        </p:nvSpPr>
        <p:spPr>
          <a:xfrm>
            <a:off x="7362711" y="6475640"/>
            <a:ext cx="4445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3"/>
              </a:rPr>
              <a:t>https://github.com/fqnchina/IntrinsicImage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1021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9B0911-5212-4639-BBE2-4AED739E1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b="1" dirty="0"/>
              <a:t>Revisiting Deep Intrinsic Image Decompositions </a:t>
            </a:r>
            <a:r>
              <a:rPr lang="zh-CN" altLang="en-US" sz="3200" b="1" dirty="0"/>
              <a:t>启发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92E400-6322-47FD-8FF9-B740C26CA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边缘之间趋向于平滑，</a:t>
            </a:r>
            <a:r>
              <a:rPr lang="en-US" altLang="zh-CN" dirty="0"/>
              <a:t>Edge map</a:t>
            </a:r>
            <a:r>
              <a:rPr lang="zh-CN" altLang="en-US" dirty="0"/>
              <a:t>和</a:t>
            </a:r>
            <a:r>
              <a:rPr lang="en-US" altLang="zh-CN" dirty="0"/>
              <a:t>domain filter</a:t>
            </a:r>
            <a:r>
              <a:rPr lang="zh-CN" altLang="en-US" dirty="0"/>
              <a:t>可以促成这种作用；</a:t>
            </a:r>
            <a:endParaRPr lang="en-US" altLang="zh-CN" dirty="0"/>
          </a:p>
          <a:p>
            <a:r>
              <a:rPr lang="zh-CN" altLang="en-US" dirty="0"/>
              <a:t>另外，在</a:t>
            </a:r>
            <a:r>
              <a:rPr lang="en-US" altLang="zh-CN" dirty="0" err="1"/>
              <a:t>resnet</a:t>
            </a:r>
            <a:r>
              <a:rPr lang="zh-CN" altLang="en-US" dirty="0"/>
              <a:t>中使用空洞卷积，可以扩充感受野，让网络可以更大范围知道边缘信息以及局部平滑信息；</a:t>
            </a:r>
            <a:endParaRPr lang="en-US" altLang="zh-CN" dirty="0"/>
          </a:p>
          <a:p>
            <a:r>
              <a:rPr lang="zh-CN" altLang="en-US" dirty="0"/>
              <a:t>对于</a:t>
            </a:r>
            <a:r>
              <a:rPr lang="en-US" altLang="zh-CN" dirty="0"/>
              <a:t>IIW</a:t>
            </a:r>
            <a:r>
              <a:rPr lang="zh-CN" altLang="en-US" dirty="0"/>
              <a:t>和</a:t>
            </a:r>
            <a:r>
              <a:rPr lang="en-US" altLang="zh-CN" dirty="0"/>
              <a:t>MPI</a:t>
            </a:r>
            <a:r>
              <a:rPr lang="zh-CN" altLang="en-US" dirty="0"/>
              <a:t>共同训练，设置</a:t>
            </a:r>
            <a:r>
              <a:rPr lang="en-US" altLang="zh-CN" dirty="0" err="1"/>
              <a:t>batchsize</a:t>
            </a:r>
            <a:r>
              <a:rPr lang="zh-CN" altLang="en-US" dirty="0"/>
              <a:t>为</a:t>
            </a:r>
            <a:r>
              <a:rPr lang="en-US" altLang="zh-CN" dirty="0"/>
              <a:t>1</a:t>
            </a:r>
            <a:r>
              <a:rPr lang="zh-CN" altLang="en-US" dirty="0"/>
              <a:t>，当遇到</a:t>
            </a:r>
            <a:r>
              <a:rPr lang="en-US" altLang="zh-CN" dirty="0"/>
              <a:t>MPI</a:t>
            </a:r>
            <a:r>
              <a:rPr lang="zh-CN" altLang="en-US" dirty="0"/>
              <a:t>的图像，使用</a:t>
            </a:r>
            <a:r>
              <a:rPr lang="en-US" altLang="zh-CN" dirty="0"/>
              <a:t>MPI</a:t>
            </a:r>
            <a:r>
              <a:rPr lang="zh-CN" altLang="en-US" dirty="0"/>
              <a:t>图像的</a:t>
            </a:r>
            <a:r>
              <a:rPr lang="en-US" altLang="zh-CN" dirty="0"/>
              <a:t>loss</a:t>
            </a:r>
            <a:r>
              <a:rPr lang="zh-CN" altLang="en-US" dirty="0"/>
              <a:t>，而遇到</a:t>
            </a:r>
            <a:r>
              <a:rPr lang="en-US" altLang="zh-CN" dirty="0"/>
              <a:t>IIW</a:t>
            </a:r>
            <a:r>
              <a:rPr lang="zh-CN" altLang="en-US" dirty="0"/>
              <a:t>的图像，使用</a:t>
            </a:r>
            <a:r>
              <a:rPr lang="en-US" altLang="zh-CN" dirty="0"/>
              <a:t>IIW</a:t>
            </a:r>
            <a:r>
              <a:rPr lang="zh-CN" altLang="en-US" dirty="0"/>
              <a:t>图像的</a:t>
            </a:r>
            <a:r>
              <a:rPr lang="en-US" altLang="zh-CN" dirty="0"/>
              <a:t>loss</a:t>
            </a:r>
          </a:p>
        </p:txBody>
      </p:sp>
    </p:spTree>
    <p:extLst>
      <p:ext uri="{BB962C8B-B14F-4D97-AF65-F5344CB8AC3E}">
        <p14:creationId xmlns:p14="http://schemas.microsoft.com/office/powerpoint/2010/main" val="1482820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F4A37-FD40-43C8-977A-384CDC24F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目前使用的方法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7B71E4-6AFB-4B67-A507-DC4D0268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思想和框架来自于：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U-GAT-IT: Unsupervised Generative Attentional Networks with Adaptive Layer-Instance Normalization for Image-to-Image Translation</a:t>
            </a:r>
          </a:p>
          <a:p>
            <a:r>
              <a:rPr lang="en-US" altLang="zh-CN" dirty="0">
                <a:hlinkClick r:id="rId2"/>
              </a:rPr>
              <a:t>https://arxiv.org/pdf/1907.10830.pdf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495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8E751-62A1-4772-B989-09A8BCB9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方法介绍</a:t>
            </a:r>
            <a:r>
              <a:rPr lang="en-US" altLang="zh-CN" b="1" dirty="0"/>
              <a:t>——</a:t>
            </a:r>
            <a:r>
              <a:rPr lang="zh-CN" altLang="en-US" b="1" dirty="0"/>
              <a:t>生成器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8442FCB-468B-46CC-9BD1-B76988CAD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7833" y="1419465"/>
            <a:ext cx="7536334" cy="47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46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2A2728-1DA1-4C3B-8811-60D7305D5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方法介绍</a:t>
            </a:r>
            <a:r>
              <a:rPr lang="en-US" altLang="zh-CN" b="1" dirty="0"/>
              <a:t>——</a:t>
            </a:r>
            <a:r>
              <a:rPr lang="zh-CN" altLang="en-US" b="1" dirty="0"/>
              <a:t>鉴别器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DC77576-2200-49ED-8D03-4CECA2162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0894" y="1387366"/>
            <a:ext cx="7970503" cy="468449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FA17605-2734-4CE3-AA33-BFC36D995809}"/>
              </a:ext>
            </a:extLst>
          </p:cNvPr>
          <p:cNvSpPr/>
          <p:nvPr/>
        </p:nvSpPr>
        <p:spPr>
          <a:xfrm>
            <a:off x="3372337" y="6308209"/>
            <a:ext cx="5447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3"/>
              </a:rPr>
              <a:t>https://www.cnblogs.com/fydeblog/p/11424404.html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377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2A3C9D-67BE-4328-806C-55835D97F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实验情况（一）</a:t>
            </a:r>
            <a:r>
              <a:rPr lang="en-US" altLang="zh-CN" sz="3600" b="1" dirty="0"/>
              <a:t>MSE:0.0393  LMSE:0.0422</a:t>
            </a:r>
            <a:endParaRPr lang="zh-CN" altLang="en-US" b="1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4C15DD5-8569-4026-A179-CCDE0011B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57" y="2072719"/>
            <a:ext cx="11703258" cy="4681303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84E140D-5F92-4047-8E97-B278BAF270B1}"/>
              </a:ext>
            </a:extLst>
          </p:cNvPr>
          <p:cNvSpPr txBox="1"/>
          <p:nvPr/>
        </p:nvSpPr>
        <p:spPr>
          <a:xfrm>
            <a:off x="387757" y="1506022"/>
            <a:ext cx="1170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直接用原始的</a:t>
            </a:r>
            <a:r>
              <a:rPr lang="en-US" altLang="zh-CN" b="1" dirty="0"/>
              <a:t>UGATIT</a:t>
            </a:r>
            <a:r>
              <a:rPr lang="zh-CN" altLang="en-US" b="1" dirty="0"/>
              <a:t>，不过没有</a:t>
            </a:r>
            <a:r>
              <a:rPr lang="en-US" altLang="zh-CN" b="1" dirty="0"/>
              <a:t>cam</a:t>
            </a:r>
            <a:r>
              <a:rPr lang="zh-CN" altLang="en-US" b="1" dirty="0"/>
              <a:t>作用</a:t>
            </a:r>
            <a:r>
              <a:rPr lang="en-US" altLang="zh-CN" b="1" dirty="0"/>
              <a:t>, attention</a:t>
            </a:r>
            <a:r>
              <a:rPr lang="zh-CN" altLang="en-US" b="1" dirty="0"/>
              <a:t>层是固定参数，训练集效果挺好的，但测试集出现模式混叠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9C75C8D-70CA-4FDD-8530-247374AB9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65" y="2072719"/>
            <a:ext cx="11730335" cy="469213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DAD340-BC66-480B-A2CF-9DBC667F0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57" y="2052521"/>
            <a:ext cx="11804243" cy="472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1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8308C-E98C-4F4A-AD81-ED9100237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实验情况（二） </a:t>
            </a:r>
            <a:r>
              <a:rPr lang="en-US" altLang="zh-CN" sz="3200" b="1" dirty="0"/>
              <a:t>MSE: 0.0251  LMSE: 0.0402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1D0B600-4E9D-4C60-BA77-B38AC4746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61" y="2045319"/>
            <a:ext cx="11301250" cy="45205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C0B4EB1-4696-4066-85E9-7CD0E5CB09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51" y="2059415"/>
            <a:ext cx="11627070" cy="46508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C0AFFE1-C874-4907-A143-0FB803DE83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51" y="2059415"/>
            <a:ext cx="11627070" cy="465082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0A0CE5-3F88-4347-A045-E2A564E68B6B}"/>
              </a:ext>
            </a:extLst>
          </p:cNvPr>
          <p:cNvSpPr txBox="1"/>
          <p:nvPr/>
        </p:nvSpPr>
        <p:spPr>
          <a:xfrm>
            <a:off x="717330" y="1484273"/>
            <a:ext cx="1105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这个是没有加</a:t>
            </a:r>
            <a:r>
              <a:rPr lang="en-US" altLang="zh-CN" dirty="0" err="1"/>
              <a:t>adaILN</a:t>
            </a:r>
            <a:r>
              <a:rPr lang="zh-CN" altLang="en-US" dirty="0"/>
              <a:t>层，替换成了</a:t>
            </a:r>
            <a:r>
              <a:rPr lang="en-US" altLang="zh-CN" dirty="0"/>
              <a:t>ILN</a:t>
            </a:r>
            <a:r>
              <a:rPr lang="zh-CN" altLang="en-US" dirty="0"/>
              <a:t>，从视觉效果上，有</a:t>
            </a:r>
            <a:r>
              <a:rPr lang="en-US" altLang="zh-CN" dirty="0" err="1"/>
              <a:t>adaILN</a:t>
            </a:r>
            <a:r>
              <a:rPr lang="zh-CN" altLang="en-US" dirty="0"/>
              <a:t>的效果好，但指标上</a:t>
            </a:r>
            <a:r>
              <a:rPr lang="en-US" altLang="zh-CN" dirty="0" err="1"/>
              <a:t>adaILN</a:t>
            </a:r>
            <a:r>
              <a:rPr lang="zh-CN" altLang="en-US" dirty="0"/>
              <a:t>却要低。</a:t>
            </a:r>
          </a:p>
        </p:txBody>
      </p:sp>
    </p:spTree>
    <p:extLst>
      <p:ext uri="{BB962C8B-B14F-4D97-AF65-F5344CB8AC3E}">
        <p14:creationId xmlns:p14="http://schemas.microsoft.com/office/powerpoint/2010/main" val="323444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A2716-A9B7-4DD8-986F-7DCA5CE2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实验情况（三） </a:t>
            </a:r>
            <a:r>
              <a:rPr lang="en-US" altLang="zh-CN" sz="2800" b="1" dirty="0"/>
              <a:t>MSE: 0.0257  LMSE:  0.0446  </a:t>
            </a:r>
            <a:r>
              <a:rPr lang="zh-CN" altLang="en-US" sz="2800" b="1" dirty="0"/>
              <a:t>（正在训练）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1A32C8D-7E3A-4395-9D45-6D5FFCB67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4" y="2108994"/>
            <a:ext cx="11872516" cy="474900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EEE8CC-D2B5-484B-B686-279ED08D76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4" y="2108994"/>
            <a:ext cx="11872516" cy="47490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3F6951-59B3-486F-A1FC-B0C948C1F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5" y="2108994"/>
            <a:ext cx="11872515" cy="474900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F5C508A-E74D-432A-8965-9F8991F153F3}"/>
              </a:ext>
            </a:extLst>
          </p:cNvPr>
          <p:cNvSpPr txBox="1"/>
          <p:nvPr/>
        </p:nvSpPr>
        <p:spPr>
          <a:xfrm>
            <a:off x="327905" y="1367522"/>
            <a:ext cx="11704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这个是发现源码中的</a:t>
            </a:r>
            <a:r>
              <a:rPr lang="en-US" altLang="zh-CN" dirty="0" err="1"/>
              <a:t>resnetBlock</a:t>
            </a:r>
            <a:r>
              <a:rPr lang="zh-CN" altLang="en-US" dirty="0"/>
              <a:t>是采取这样的结构（</a:t>
            </a:r>
            <a:r>
              <a:rPr lang="en-US" altLang="zh-CN" dirty="0"/>
              <a:t>conv-</a:t>
            </a:r>
            <a:r>
              <a:rPr lang="en-US" altLang="zh-CN" dirty="0" err="1"/>
              <a:t>adaILN</a:t>
            </a:r>
            <a:r>
              <a:rPr lang="en-US" altLang="zh-CN" dirty="0"/>
              <a:t>-conv-</a:t>
            </a:r>
            <a:r>
              <a:rPr lang="en-US" altLang="zh-CN" dirty="0" err="1"/>
              <a:t>adaILN</a:t>
            </a:r>
            <a:r>
              <a:rPr lang="en-US" altLang="zh-CN" dirty="0"/>
              <a:t>)</a:t>
            </a:r>
            <a:r>
              <a:rPr lang="zh-CN" altLang="en-US" dirty="0"/>
              <a:t>，在中间加入了</a:t>
            </a:r>
            <a:r>
              <a:rPr lang="en-US" altLang="zh-CN" dirty="0" err="1"/>
              <a:t>relu</a:t>
            </a:r>
            <a:r>
              <a:rPr lang="zh-CN" altLang="en-US" dirty="0"/>
              <a:t>层，以及损失加入了</a:t>
            </a:r>
            <a:r>
              <a:rPr lang="en-US" altLang="zh-CN" dirty="0" err="1"/>
              <a:t>cos_loss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727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A2B48-1522-4365-94C7-28277AC8E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实验情况（四）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3CE6481-8B20-42BD-BA3C-FF2E5EACF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81" y="2232512"/>
            <a:ext cx="11563720" cy="4625488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51899A3-AB88-4301-B28A-559D19315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81" y="2232512"/>
            <a:ext cx="11563719" cy="46254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743DBC2-E07B-490F-85A9-528E8280D0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80" y="2225040"/>
            <a:ext cx="11582401" cy="463296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FF1A4F7-C8C5-4131-9D68-B883B212A557}"/>
              </a:ext>
            </a:extLst>
          </p:cNvPr>
          <p:cNvSpPr txBox="1"/>
          <p:nvPr/>
        </p:nvSpPr>
        <p:spPr>
          <a:xfrm>
            <a:off x="323480" y="1588532"/>
            <a:ext cx="1007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这个是加入了</a:t>
            </a:r>
            <a:r>
              <a:rPr lang="en-US" altLang="zh-CN" dirty="0" err="1"/>
              <a:t>GT_loss</a:t>
            </a:r>
            <a:r>
              <a:rPr lang="en-US" altLang="zh-CN" dirty="0"/>
              <a:t>, </a:t>
            </a:r>
            <a:r>
              <a:rPr lang="zh-CN" altLang="en-US" dirty="0"/>
              <a:t>效果比较一般，后面再尝试加大原图的权重</a:t>
            </a:r>
          </a:p>
        </p:txBody>
      </p:sp>
    </p:spTree>
    <p:extLst>
      <p:ext uri="{BB962C8B-B14F-4D97-AF65-F5344CB8AC3E}">
        <p14:creationId xmlns:p14="http://schemas.microsoft.com/office/powerpoint/2010/main" val="341510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95E3E-40AC-4750-8FB6-44B6D8C5D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实验情况（五）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00964C9-0EE6-4AAA-8662-26FC5AD0F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7" y="1994262"/>
            <a:ext cx="12159345" cy="4863738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9B6A2BA-31B5-463F-A63B-444202646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8" y="1973715"/>
            <a:ext cx="12170229" cy="48680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C68A8D-84B4-4FCB-B0E8-E1450E92A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7" y="1969361"/>
            <a:ext cx="12192000" cy="48768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0B1950E-D8D8-4FA4-96F6-570CC601958B}"/>
              </a:ext>
            </a:extLst>
          </p:cNvPr>
          <p:cNvSpPr txBox="1"/>
          <p:nvPr/>
        </p:nvSpPr>
        <p:spPr>
          <a:xfrm>
            <a:off x="0" y="1317110"/>
            <a:ext cx="12170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这个是加入了</a:t>
            </a:r>
            <a:r>
              <a:rPr lang="en-US" altLang="zh-CN" b="1" dirty="0"/>
              <a:t>self-attention</a:t>
            </a:r>
            <a:r>
              <a:rPr lang="zh-CN" altLang="en-US" b="1" dirty="0"/>
              <a:t>的结果，</a:t>
            </a:r>
            <a:r>
              <a:rPr lang="en-US" altLang="zh-CN" b="1" dirty="0"/>
              <a:t>attention</a:t>
            </a:r>
            <a:r>
              <a:rPr lang="zh-CN" altLang="en-US" b="1" dirty="0"/>
              <a:t>层像是被磨平了，没有起到作用，应该是哪里出问题了，回头再去看看</a:t>
            </a:r>
            <a:r>
              <a:rPr lang="en-US" altLang="zh-CN" b="1" dirty="0"/>
              <a:t>self-attention GAN</a:t>
            </a:r>
            <a:r>
              <a:rPr lang="zh-CN" altLang="en-US" b="1" dirty="0"/>
              <a:t>的源码</a:t>
            </a:r>
          </a:p>
        </p:txBody>
      </p:sp>
    </p:spTree>
    <p:extLst>
      <p:ext uri="{BB962C8B-B14F-4D97-AF65-F5344CB8AC3E}">
        <p14:creationId xmlns:p14="http://schemas.microsoft.com/office/powerpoint/2010/main" val="195048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353</Words>
  <Application>Microsoft Office PowerPoint</Application>
  <PresentationFormat>宽屏</PresentationFormat>
  <Paragraphs>25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Times New Roman</vt:lpstr>
      <vt:lpstr>Office 主题​​</vt:lpstr>
      <vt:lpstr>Intrinsic image decomposer</vt:lpstr>
      <vt:lpstr>目前使用的方法</vt:lpstr>
      <vt:lpstr>方法介绍——生成器</vt:lpstr>
      <vt:lpstr>方法介绍——鉴别器</vt:lpstr>
      <vt:lpstr>实验情况（一）MSE:0.0393  LMSE:0.0422</vt:lpstr>
      <vt:lpstr>实验情况（二） MSE: 0.0251  LMSE: 0.0402</vt:lpstr>
      <vt:lpstr>实验情况（三） MSE: 0.0257  LMSE:  0.0446  （正在训练）</vt:lpstr>
      <vt:lpstr>实验情况（四）</vt:lpstr>
      <vt:lpstr>实验情况（五）</vt:lpstr>
      <vt:lpstr>Revisiting Deep Intrinsic Image Decompositions</vt:lpstr>
      <vt:lpstr>Revisiting Deep Intrinsic Image Decompositions 启发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Intrinsic image decomposer</dc:title>
  <dc:creator>LAB226</dc:creator>
  <cp:lastModifiedBy>LAB226</cp:lastModifiedBy>
  <cp:revision>41</cp:revision>
  <dcterms:created xsi:type="dcterms:W3CDTF">2019-09-19T02:36:12Z</dcterms:created>
  <dcterms:modified xsi:type="dcterms:W3CDTF">2019-09-19T03:44:20Z</dcterms:modified>
</cp:coreProperties>
</file>

<file path=docProps/thumbnail.jpeg>
</file>